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3716000" cy="24382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4"/>
  </p:normalViewPr>
  <p:slideViewPr>
    <p:cSldViewPr snapToGrid="0" snapToObjects="1">
      <p:cViewPr>
        <p:scale>
          <a:sx n="42" d="100"/>
          <a:sy n="42" d="100"/>
        </p:scale>
        <p:origin x="2280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990364"/>
            <a:ext cx="11658600" cy="8488692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806412"/>
            <a:ext cx="10287000" cy="5886771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9DFB-35C3-6149-A363-65097975337C}" type="datetimeFigureOut">
              <a:rPr lang="pt-BR" smtClean="0"/>
              <a:t>20/10/2022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7F2F-222B-5E47-83E0-71C2D8D40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5026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9DFB-35C3-6149-A363-65097975337C}" type="datetimeFigureOut">
              <a:rPr lang="pt-BR" smtClean="0"/>
              <a:t>20/10/2022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7F2F-222B-5E47-83E0-71C2D8D40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293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98138"/>
            <a:ext cx="2957513" cy="2066296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98138"/>
            <a:ext cx="8701088" cy="2066296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9DFB-35C3-6149-A363-65097975337C}" type="datetimeFigureOut">
              <a:rPr lang="pt-BR" smtClean="0"/>
              <a:t>20/10/2022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7F2F-222B-5E47-83E0-71C2D8D40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79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9DFB-35C3-6149-A363-65097975337C}" type="datetimeFigureOut">
              <a:rPr lang="pt-BR" smtClean="0"/>
              <a:t>20/10/2022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7F2F-222B-5E47-83E0-71C2D8D40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743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6078678"/>
            <a:ext cx="11830050" cy="10142405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6317034"/>
            <a:ext cx="11830050" cy="533365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9DFB-35C3-6149-A363-65097975337C}" type="datetimeFigureOut">
              <a:rPr lang="pt-BR" smtClean="0"/>
              <a:t>20/10/2022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7F2F-222B-5E47-83E0-71C2D8D40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48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490689"/>
            <a:ext cx="5829300" cy="1547041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490689"/>
            <a:ext cx="5829300" cy="1547041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9DFB-35C3-6149-A363-65097975337C}" type="datetimeFigureOut">
              <a:rPr lang="pt-BR" smtClean="0"/>
              <a:t>20/10/2022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7F2F-222B-5E47-83E0-71C2D8D40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9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98143"/>
            <a:ext cx="11830050" cy="471280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977080"/>
            <a:ext cx="5802510" cy="292927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906353"/>
            <a:ext cx="5802510" cy="1309990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977080"/>
            <a:ext cx="5831087" cy="292927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906353"/>
            <a:ext cx="5831087" cy="1309990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9DFB-35C3-6149-A363-65097975337C}" type="datetimeFigureOut">
              <a:rPr lang="pt-BR" smtClean="0"/>
              <a:t>20/10/2022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7F2F-222B-5E47-83E0-71C2D8D40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87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9DFB-35C3-6149-A363-65097975337C}" type="datetimeFigureOut">
              <a:rPr lang="pt-BR" smtClean="0"/>
              <a:t>20/10/2022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7F2F-222B-5E47-83E0-71C2D8D40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452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9DFB-35C3-6149-A363-65097975337C}" type="datetimeFigureOut">
              <a:rPr lang="pt-BR" smtClean="0"/>
              <a:t>20/10/2022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7F2F-222B-5E47-83E0-71C2D8D40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8315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494"/>
            <a:ext cx="4423767" cy="568923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510621"/>
            <a:ext cx="6943725" cy="17327317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4724"/>
            <a:ext cx="4423767" cy="13551431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9DFB-35C3-6149-A363-65097975337C}" type="datetimeFigureOut">
              <a:rPr lang="pt-BR" smtClean="0"/>
              <a:t>20/10/2022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7F2F-222B-5E47-83E0-71C2D8D40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279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494"/>
            <a:ext cx="4423767" cy="568923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510621"/>
            <a:ext cx="6943725" cy="17327317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4724"/>
            <a:ext cx="4423767" cy="13551431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9DFB-35C3-6149-A363-65097975337C}" type="datetimeFigureOut">
              <a:rPr lang="pt-BR" smtClean="0"/>
              <a:t>20/10/2022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7F2F-222B-5E47-83E0-71C2D8D40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91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98143"/>
            <a:ext cx="11830050" cy="47128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490689"/>
            <a:ext cx="11830050" cy="15470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598890"/>
            <a:ext cx="308610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D9DFB-35C3-6149-A363-65097975337C}" type="datetimeFigureOut">
              <a:rPr lang="pt-BR" smtClean="0"/>
              <a:t>20/10/2022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598890"/>
            <a:ext cx="462915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598890"/>
            <a:ext cx="308610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97F2F-222B-5E47-83E0-71C2D8D40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1759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AEA02-E54C-2D4D-80AE-DE41D5085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9180" y="4276076"/>
            <a:ext cx="11658600" cy="1413154"/>
          </a:xfrm>
        </p:spPr>
        <p:txBody>
          <a:bodyPr>
            <a:normAutofit/>
          </a:bodyPr>
          <a:lstStyle/>
          <a:p>
            <a:pPr algn="l"/>
            <a:r>
              <a:rPr lang="pt-BR" sz="6000" b="1" dirty="0">
                <a:latin typeface="+mn-lt"/>
              </a:rPr>
              <a:t>PE001</a:t>
            </a:r>
            <a:endParaRPr lang="pt-BR" sz="6000" dirty="0">
              <a:latin typeface="+mn-l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B920E7-8BDD-644E-8E22-A411F4E55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9180" y="5925721"/>
            <a:ext cx="11628120" cy="15440759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pt-BR" sz="3500" b="1" dirty="0"/>
              <a:t>Área: </a:t>
            </a:r>
            <a:r>
              <a:rPr lang="pt-BR" sz="3500" dirty="0"/>
              <a:t>Cefaleias e demais transtornos paroxísticos </a:t>
            </a:r>
            <a:br>
              <a:rPr lang="pt-BR" sz="3500" dirty="0"/>
            </a:br>
            <a:r>
              <a:rPr lang="pt-BR" sz="3500" dirty="0"/>
              <a:t>não epilépticos</a:t>
            </a:r>
          </a:p>
          <a:p>
            <a:pPr algn="l">
              <a:lnSpc>
                <a:spcPct val="120000"/>
              </a:lnSpc>
            </a:pPr>
            <a:r>
              <a:rPr lang="pt-BR" sz="3500" b="1" dirty="0"/>
              <a:t>Título: CLINICAL CASE REPORT: HEADACHE DUE </a:t>
            </a:r>
            <a:br>
              <a:rPr lang="pt-BR" sz="3500" b="1" dirty="0"/>
            </a:br>
            <a:r>
              <a:rPr lang="pt-BR" sz="3500" b="1" dirty="0"/>
              <a:t>TO CEREBROSPINAL FLUID HYPOTENSION TREATED </a:t>
            </a:r>
            <a:br>
              <a:rPr lang="pt-BR" sz="3500" b="1" dirty="0"/>
            </a:br>
            <a:r>
              <a:rPr lang="pt-BR" sz="3500" b="1" dirty="0"/>
              <a:t>WITH CAFFEINE</a:t>
            </a:r>
          </a:p>
          <a:p>
            <a:pPr algn="l">
              <a:lnSpc>
                <a:spcPct val="120000"/>
              </a:lnSpc>
            </a:pPr>
            <a:r>
              <a:rPr lang="pt-BR" sz="3500" b="1" dirty="0"/>
              <a:t>Autores: </a:t>
            </a:r>
            <a:r>
              <a:rPr lang="pt-BR" sz="3500" dirty="0"/>
              <a:t>Monteiro, N </a:t>
            </a:r>
            <a:r>
              <a:rPr lang="pt-BR" sz="3500" dirty="0" err="1"/>
              <a:t>P</a:t>
            </a:r>
            <a:r>
              <a:rPr lang="pt-BR" sz="3500" dirty="0"/>
              <a:t>  (Universidade Federal de Ciências </a:t>
            </a:r>
            <a:br>
              <a:rPr lang="pt-BR" sz="3500" dirty="0"/>
            </a:br>
            <a:r>
              <a:rPr lang="pt-BR" sz="3500" dirty="0"/>
              <a:t>da Saúde de Porto Alegre, Porto Alegre, RS, Brasil), de Souza, </a:t>
            </a:r>
            <a:br>
              <a:rPr lang="pt-BR" sz="3500" dirty="0"/>
            </a:br>
            <a:r>
              <a:rPr lang="pt-BR" sz="3500" dirty="0"/>
              <a:t>V </a:t>
            </a:r>
            <a:r>
              <a:rPr lang="pt-BR" sz="3500" dirty="0" err="1"/>
              <a:t>R</a:t>
            </a:r>
            <a:r>
              <a:rPr lang="pt-BR" sz="3500" dirty="0"/>
              <a:t>  (Universidade Federal de Ciências da Saúde de Porto Alegre, Porto Alegre, RS, Brasil), de Quadros, </a:t>
            </a:r>
            <a:r>
              <a:rPr lang="pt-BR" sz="3500" dirty="0" err="1"/>
              <a:t>F</a:t>
            </a:r>
            <a:r>
              <a:rPr lang="pt-BR" sz="3500" dirty="0"/>
              <a:t> </a:t>
            </a:r>
            <a:r>
              <a:rPr lang="pt-BR" sz="3500" dirty="0" err="1"/>
              <a:t>S</a:t>
            </a:r>
            <a:r>
              <a:rPr lang="pt-BR" sz="3500" dirty="0"/>
              <a:t>  (Irmandade Santa Casa de Misericórdia de Porto Alegre, Porto Alegre, RS, Brasil), </a:t>
            </a:r>
            <a:r>
              <a:rPr lang="pt-BR" sz="3500" dirty="0" err="1"/>
              <a:t>Barea</a:t>
            </a:r>
            <a:r>
              <a:rPr lang="pt-BR" sz="3500" dirty="0"/>
              <a:t>, L M  (Irmandade Santa Casa de Misericórdia </a:t>
            </a:r>
            <a:br>
              <a:rPr lang="pt-BR" sz="3500" dirty="0"/>
            </a:br>
            <a:r>
              <a:rPr lang="pt-BR" sz="3500" dirty="0"/>
              <a:t>de Porto Alegre, Porto Alegre, RS, Brasil), </a:t>
            </a:r>
            <a:r>
              <a:rPr lang="pt-BR" sz="3500" dirty="0" err="1"/>
              <a:t>Scornavacca</a:t>
            </a:r>
            <a:r>
              <a:rPr lang="pt-BR" sz="3500" dirty="0"/>
              <a:t>, </a:t>
            </a:r>
            <a:br>
              <a:rPr lang="pt-BR" sz="3500" dirty="0"/>
            </a:br>
            <a:r>
              <a:rPr lang="pt-BR" sz="3500" dirty="0" err="1"/>
              <a:t>F</a:t>
            </a:r>
            <a:r>
              <a:rPr lang="pt-BR" sz="3500" dirty="0"/>
              <a:t>  (Irmandade Santa Casa de Misericórdia de Porto Alegre, Porto Alegre, RS, Brasil)</a:t>
            </a:r>
          </a:p>
          <a:p>
            <a:pPr algn="l">
              <a:lnSpc>
                <a:spcPct val="120000"/>
              </a:lnSpc>
            </a:pPr>
            <a:r>
              <a:rPr lang="pt-BR" sz="3500" b="1" dirty="0"/>
              <a:t>Instituições: </a:t>
            </a:r>
            <a:r>
              <a:rPr lang="pt-BR" sz="3500" dirty="0"/>
              <a:t>Universidade Federal de Ciências da Saúde de Porto Alegre - Porto Alegre - Rio Grande do Sul - Brasil</a:t>
            </a:r>
          </a:p>
          <a:p>
            <a:pPr algn="l">
              <a:lnSpc>
                <a:spcPct val="120000"/>
              </a:lnSpc>
            </a:pPr>
            <a:endParaRPr lang="pt-BR" sz="3500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0ED862E2-EC5E-E74B-8B1E-55F735A70F00}"/>
              </a:ext>
            </a:extLst>
          </p:cNvPr>
          <p:cNvSpPr txBox="1">
            <a:spLocks/>
          </p:cNvSpPr>
          <p:nvPr/>
        </p:nvSpPr>
        <p:spPr>
          <a:xfrm>
            <a:off x="1028700" y="7534656"/>
            <a:ext cx="11658600" cy="20914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43593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163</Words>
  <Application>Microsoft Macintosh PowerPoint</Application>
  <PresentationFormat>Personalizar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PE001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 User</dc:creator>
  <cp:lastModifiedBy>Microsoft Office User</cp:lastModifiedBy>
  <cp:revision>4</cp:revision>
  <dcterms:created xsi:type="dcterms:W3CDTF">2022-10-20T11:06:08Z</dcterms:created>
  <dcterms:modified xsi:type="dcterms:W3CDTF">2022-10-20T11:23:08Z</dcterms:modified>
</cp:coreProperties>
</file>