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B1"/>
    <a:srgbClr val="FFDF58"/>
    <a:srgbClr val="00B8BD"/>
    <a:srgbClr val="148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4"/>
    <p:restoredTop sz="94678"/>
  </p:normalViewPr>
  <p:slideViewPr>
    <p:cSldViewPr snapToGrid="0" snapToObjects="1">
      <p:cViewPr varScale="1">
        <p:scale>
          <a:sx n="100" d="100"/>
          <a:sy n="100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1C287-AAB4-1C47-A82E-2D65DD88A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C6B734-0686-2248-A374-1CDC1D892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3038F-3E2F-844D-AA93-A51F1ADC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FEA1B8-43F6-E94F-A6C4-92E4A711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BD0B8D-88A7-8D4D-88BC-74565248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8ABF9-32A3-5148-9A58-D83BFE81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742967-CDC9-2149-822E-CD5A3F87A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2BDDCB-2E8F-BC49-9BCA-181A2666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83E3DC-54B1-5F48-B8DE-67828AE3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A83001-CB29-494B-8DA5-EF8B6996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87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8F38D2-38AF-2940-B0FE-CA1D9A694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46B6D9-2F80-2142-A1DB-DF3236E7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2E3FF-13CC-6846-9BAD-74F10B1F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55DD0A-9BB5-884C-BCCB-F35CB25E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71EE85-F825-994E-BC63-808E3FD0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0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EBA1-B799-B74F-9171-D7B7C847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2AFB31-7330-804E-914E-CA8872C26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CEC357-BA92-B744-8EE4-53D30894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C163F1-8CC2-E747-AA00-1EA9C6ED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F17E6D-CD93-BF4C-8203-CA072A00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21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E2B3-D06D-274A-B913-9A604587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15A1DE-7BD8-C24A-9960-68DE9B2A0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F882D2-6BFD-7A49-9461-C9F288ED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20790F-A921-7B41-A651-35568CEE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AC35F5-3C97-5647-B5D7-27D7C66B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3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3F5B5-8577-AC4B-922F-61ACAC8F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33D4F9-2632-6F4E-91D7-8BAAED4DA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AF4B52-3307-FE49-B359-9D927271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21DFD-E1B0-004D-B1AE-B6ACF8C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555907-024D-C642-B469-3404BAD5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7F41E4-D378-E24D-BD04-5DE359D7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62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49FAC-51E5-A04B-9C97-6A2B92F1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D1824C-933D-074A-B669-5743BC80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390549-E4F3-874C-89D8-F7D334A25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3EC805-5299-6041-B984-4DEED8904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2AE409-7173-5747-9A57-B10A3FD1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8844CF-32CE-EE47-AF15-B6558834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4E8163-855C-EB46-A16F-3B7EC301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390793E-4A09-6A43-9E92-6550476C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32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E848E-4583-3E41-9213-1B7D6EA8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E0590B-CE38-0B4A-80D8-4AB7C22A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357E06-7D80-6642-98AB-74181F1B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BDB47A-B78B-4F4C-81F9-0E6C5A2C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08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B913BD8-7B59-834A-AD38-80834D43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B004BE-3015-FE4B-80CC-FB514679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F1AAE9-3227-AE4B-94BA-6CB8FE65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46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7DCDC-90BF-F541-BA5C-26FAF14B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617968-07AF-7444-BD36-D9AB0E24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F61F09-556D-154B-AB8A-B6FDCF2C8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BB37C1-BDFE-0843-9DC1-DF8A91EE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B70D82-EC83-E54C-B3FC-092371EE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391304-4531-F14E-8083-86B9A632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8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536DE-A7E0-7344-945B-FE8281F5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FC8234-0BE5-A145-973D-675F449A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CC96CC-F934-5D43-8E3B-A4C9C8AED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D318A3-E4F0-8141-95BD-C1FAF3DD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0D7442-F84B-7A44-9FAF-7F7755E5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1A8D60-052D-0843-AC5E-1AC0ECFF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52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869702F-04BF-9845-A01E-25DDC5F6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8CA0CE-4557-C04A-97CB-B2423DB5A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93FA2-F0E7-1842-B814-0E4CF4905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1DF07-24C2-6740-BBC8-3334B8029D14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653DE0-D5C4-1142-ACD6-415BA195E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B4F120-7964-E748-9784-0A97F63B1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9703-5455-6445-A3B1-CE48B48C7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36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7C282-9179-7F4B-B111-7BA137FDB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282" y="3230624"/>
            <a:ext cx="7810500" cy="1073157"/>
          </a:xfrm>
        </p:spPr>
        <p:txBody>
          <a:bodyPr>
            <a:noAutofit/>
          </a:bodyPr>
          <a:lstStyle/>
          <a:p>
            <a:pPr algn="l"/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Nome da palestra </a:t>
            </a:r>
            <a:r>
              <a:rPr lang="pt-BR" sz="38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xxxx</a:t>
            </a:r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pt-BR" sz="38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xxxx</a:t>
            </a:r>
            <a:br>
              <a:rPr lang="pt-BR" sz="3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pt-BR" sz="38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xxxxx</a:t>
            </a:r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</a:t>
            </a:r>
            <a:r>
              <a:rPr lang="pt-BR" sz="38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xxx</a:t>
            </a:r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pt-BR" sz="38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xxxxxxxx</a:t>
            </a:r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pt-BR" sz="38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xx</a:t>
            </a:r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pt-BR" sz="38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xxxxxxxx</a:t>
            </a:r>
            <a:endParaRPr lang="pt-BR" sz="38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5603A2-CAEA-4B44-80B7-3352B5413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6454" y="5083998"/>
            <a:ext cx="9144000" cy="712787"/>
          </a:xfrm>
        </p:spPr>
        <p:txBody>
          <a:bodyPr>
            <a:normAutofit/>
          </a:bodyPr>
          <a:lstStyle/>
          <a:p>
            <a:pPr algn="l"/>
            <a:r>
              <a:rPr lang="pt-BR" sz="2700" dirty="0">
                <a:solidFill>
                  <a:srgbClr val="FFDF58"/>
                </a:solidFill>
              </a:rPr>
              <a:t>Nome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386175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0C62-0DFB-1341-BB7A-347B48CE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03" y="1329532"/>
            <a:ext cx="10515600" cy="522288"/>
          </a:xfrm>
        </p:spPr>
        <p:txBody>
          <a:bodyPr>
            <a:normAutofit fontScale="90000"/>
          </a:bodyPr>
          <a:lstStyle/>
          <a:p>
            <a:endParaRPr lang="pt-BR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8E6FA-2D54-6541-BB38-6DAB904A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03" y="2286001"/>
            <a:ext cx="10515600" cy="378936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1164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Nome da palestra xxxx xxxx xxxxx  xxx xxxxxxxx xx xxxxxxxx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da palestra xxxx xxxx xxxxx  xxx xxxxxxxx xx xxxxxxxx</dc:title>
  <dc:creator>Microsoft Office User</dc:creator>
  <cp:lastModifiedBy>Microsoft Office User</cp:lastModifiedBy>
  <cp:revision>14</cp:revision>
  <dcterms:created xsi:type="dcterms:W3CDTF">2021-05-25T19:41:45Z</dcterms:created>
  <dcterms:modified xsi:type="dcterms:W3CDTF">2022-09-29T11:53:35Z</dcterms:modified>
</cp:coreProperties>
</file>